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6"/>
    <p:restoredTop sz="94630"/>
  </p:normalViewPr>
  <p:slideViewPr>
    <p:cSldViewPr snapToGrid="0" snapToObjects="1">
      <p:cViewPr varScale="1">
        <p:scale>
          <a:sx n="81" d="100"/>
          <a:sy n="81" d="100"/>
        </p:scale>
        <p:origin x="200" y="4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t-EE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t-EE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8F950-A282-2F46-840B-CB51CCDE6D7F}" type="datetimeFigureOut">
              <a:rPr lang="en-US" smtClean="0"/>
              <a:t>1/8/16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80F0C-C3AD-9D42-99CE-23A3713B44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1280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t-EE" smtClean="0"/>
              <a:t>Click to edit Master text styles</a:t>
            </a:r>
          </a:p>
          <a:p>
            <a:pPr lvl="1"/>
            <a:r>
              <a:rPr lang="et-EE" smtClean="0"/>
              <a:t>Second level</a:t>
            </a:r>
          </a:p>
          <a:p>
            <a:pPr lvl="2"/>
            <a:r>
              <a:rPr lang="et-EE" smtClean="0"/>
              <a:t>Third level</a:t>
            </a:r>
          </a:p>
          <a:p>
            <a:pPr lvl="3"/>
            <a:r>
              <a:rPr lang="et-EE" smtClean="0"/>
              <a:t>Fourth level</a:t>
            </a:r>
          </a:p>
          <a:p>
            <a:pPr lvl="4"/>
            <a:r>
              <a:rPr lang="et-E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8F950-A282-2F46-840B-CB51CCDE6D7F}" type="datetimeFigureOut">
              <a:rPr lang="en-US" smtClean="0"/>
              <a:t>1/8/16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80F0C-C3AD-9D42-99CE-23A3713B44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1526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t-E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t-EE" smtClean="0"/>
              <a:t>Click to edit Master text styles</a:t>
            </a:r>
          </a:p>
          <a:p>
            <a:pPr lvl="1"/>
            <a:r>
              <a:rPr lang="et-EE" smtClean="0"/>
              <a:t>Second level</a:t>
            </a:r>
          </a:p>
          <a:p>
            <a:pPr lvl="2"/>
            <a:r>
              <a:rPr lang="et-EE" smtClean="0"/>
              <a:t>Third level</a:t>
            </a:r>
          </a:p>
          <a:p>
            <a:pPr lvl="3"/>
            <a:r>
              <a:rPr lang="et-EE" smtClean="0"/>
              <a:t>Fourth level</a:t>
            </a:r>
          </a:p>
          <a:p>
            <a:pPr lvl="4"/>
            <a:r>
              <a:rPr lang="et-E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8F950-A282-2F46-840B-CB51CCDE6D7F}" type="datetimeFigureOut">
              <a:rPr lang="en-US" smtClean="0"/>
              <a:t>1/8/16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80F0C-C3AD-9D42-99CE-23A3713B44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0470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t-EE" smtClean="0"/>
              <a:t>Click to edit Master text styles</a:t>
            </a:r>
          </a:p>
          <a:p>
            <a:pPr lvl="1"/>
            <a:r>
              <a:rPr lang="et-EE" smtClean="0"/>
              <a:t>Second level</a:t>
            </a:r>
          </a:p>
          <a:p>
            <a:pPr lvl="2"/>
            <a:r>
              <a:rPr lang="et-EE" smtClean="0"/>
              <a:t>Third level</a:t>
            </a:r>
          </a:p>
          <a:p>
            <a:pPr lvl="3"/>
            <a:r>
              <a:rPr lang="et-EE" smtClean="0"/>
              <a:t>Fourth level</a:t>
            </a:r>
          </a:p>
          <a:p>
            <a:pPr lvl="4"/>
            <a:r>
              <a:rPr lang="et-E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8F950-A282-2F46-840B-CB51CCDE6D7F}" type="datetimeFigureOut">
              <a:rPr lang="en-US" smtClean="0"/>
              <a:t>1/8/16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80F0C-C3AD-9D42-99CE-23A3713B44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3579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t-E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t-EE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8F950-A282-2F46-840B-CB51CCDE6D7F}" type="datetimeFigureOut">
              <a:rPr lang="en-US" smtClean="0"/>
              <a:t>1/8/16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80F0C-C3AD-9D42-99CE-23A3713B44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9854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t-EE" smtClean="0"/>
              <a:t>Click to edit Master text styles</a:t>
            </a:r>
          </a:p>
          <a:p>
            <a:pPr lvl="1"/>
            <a:r>
              <a:rPr lang="et-EE" smtClean="0"/>
              <a:t>Second level</a:t>
            </a:r>
          </a:p>
          <a:p>
            <a:pPr lvl="2"/>
            <a:r>
              <a:rPr lang="et-EE" smtClean="0"/>
              <a:t>Third level</a:t>
            </a:r>
          </a:p>
          <a:p>
            <a:pPr lvl="3"/>
            <a:r>
              <a:rPr lang="et-EE" smtClean="0"/>
              <a:t>Fourth level</a:t>
            </a:r>
          </a:p>
          <a:p>
            <a:pPr lvl="4"/>
            <a:r>
              <a:rPr lang="et-EE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t-EE" smtClean="0"/>
              <a:t>Click to edit Master text styles</a:t>
            </a:r>
          </a:p>
          <a:p>
            <a:pPr lvl="1"/>
            <a:r>
              <a:rPr lang="et-EE" smtClean="0"/>
              <a:t>Second level</a:t>
            </a:r>
          </a:p>
          <a:p>
            <a:pPr lvl="2"/>
            <a:r>
              <a:rPr lang="et-EE" smtClean="0"/>
              <a:t>Third level</a:t>
            </a:r>
          </a:p>
          <a:p>
            <a:pPr lvl="3"/>
            <a:r>
              <a:rPr lang="et-EE" smtClean="0"/>
              <a:t>Fourth level</a:t>
            </a:r>
          </a:p>
          <a:p>
            <a:pPr lvl="4"/>
            <a:r>
              <a:rPr lang="et-EE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8F950-A282-2F46-840B-CB51CCDE6D7F}" type="datetimeFigureOut">
              <a:rPr lang="en-US" smtClean="0"/>
              <a:t>1/8/16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80F0C-C3AD-9D42-99CE-23A3713B44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0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t-E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t-EE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t-EE" smtClean="0"/>
              <a:t>Click to edit Master text styles</a:t>
            </a:r>
          </a:p>
          <a:p>
            <a:pPr lvl="1"/>
            <a:r>
              <a:rPr lang="et-EE" smtClean="0"/>
              <a:t>Second level</a:t>
            </a:r>
          </a:p>
          <a:p>
            <a:pPr lvl="2"/>
            <a:r>
              <a:rPr lang="et-EE" smtClean="0"/>
              <a:t>Third level</a:t>
            </a:r>
          </a:p>
          <a:p>
            <a:pPr lvl="3"/>
            <a:r>
              <a:rPr lang="et-EE" smtClean="0"/>
              <a:t>Fourth level</a:t>
            </a:r>
          </a:p>
          <a:p>
            <a:pPr lvl="4"/>
            <a:r>
              <a:rPr lang="et-EE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t-EE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t-EE" smtClean="0"/>
              <a:t>Click to edit Master text styles</a:t>
            </a:r>
          </a:p>
          <a:p>
            <a:pPr lvl="1"/>
            <a:r>
              <a:rPr lang="et-EE" smtClean="0"/>
              <a:t>Second level</a:t>
            </a:r>
          </a:p>
          <a:p>
            <a:pPr lvl="2"/>
            <a:r>
              <a:rPr lang="et-EE" smtClean="0"/>
              <a:t>Third level</a:t>
            </a:r>
          </a:p>
          <a:p>
            <a:pPr lvl="3"/>
            <a:r>
              <a:rPr lang="et-EE" smtClean="0"/>
              <a:t>Fourth level</a:t>
            </a:r>
          </a:p>
          <a:p>
            <a:pPr lvl="4"/>
            <a:r>
              <a:rPr lang="et-EE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8F950-A282-2F46-840B-CB51CCDE6D7F}" type="datetimeFigureOut">
              <a:rPr lang="en-US" smtClean="0"/>
              <a:t>1/8/16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80F0C-C3AD-9D42-99CE-23A3713B44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7260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8F950-A282-2F46-840B-CB51CCDE6D7F}" type="datetimeFigureOut">
              <a:rPr lang="en-US" smtClean="0"/>
              <a:t>1/8/16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80F0C-C3AD-9D42-99CE-23A3713B44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9502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8F950-A282-2F46-840B-CB51CCDE6D7F}" type="datetimeFigureOut">
              <a:rPr lang="en-US" smtClean="0"/>
              <a:t>1/8/16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80F0C-C3AD-9D42-99CE-23A3713B44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569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t-E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t-EE" smtClean="0"/>
              <a:t>Click to edit Master text styles</a:t>
            </a:r>
          </a:p>
          <a:p>
            <a:pPr lvl="1"/>
            <a:r>
              <a:rPr lang="et-EE" smtClean="0"/>
              <a:t>Second level</a:t>
            </a:r>
          </a:p>
          <a:p>
            <a:pPr lvl="2"/>
            <a:r>
              <a:rPr lang="et-EE" smtClean="0"/>
              <a:t>Third level</a:t>
            </a:r>
          </a:p>
          <a:p>
            <a:pPr lvl="3"/>
            <a:r>
              <a:rPr lang="et-EE" smtClean="0"/>
              <a:t>Fourth level</a:t>
            </a:r>
          </a:p>
          <a:p>
            <a:pPr lvl="4"/>
            <a:r>
              <a:rPr lang="et-EE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t-E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8F950-A282-2F46-840B-CB51CCDE6D7F}" type="datetimeFigureOut">
              <a:rPr lang="en-US" smtClean="0"/>
              <a:t>1/8/16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80F0C-C3AD-9D42-99CE-23A3713B44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246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t-EE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t-E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8F950-A282-2F46-840B-CB51CCDE6D7F}" type="datetimeFigureOut">
              <a:rPr lang="en-US" smtClean="0"/>
              <a:t>1/8/16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80F0C-C3AD-9D42-99CE-23A3713B44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412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t-E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t-EE" smtClean="0"/>
              <a:t>Click to edit Master text styles</a:t>
            </a:r>
          </a:p>
          <a:p>
            <a:pPr lvl="1"/>
            <a:r>
              <a:rPr lang="et-EE" smtClean="0"/>
              <a:t>Second level</a:t>
            </a:r>
          </a:p>
          <a:p>
            <a:pPr lvl="2"/>
            <a:r>
              <a:rPr lang="et-EE" smtClean="0"/>
              <a:t>Third level</a:t>
            </a:r>
          </a:p>
          <a:p>
            <a:pPr lvl="3"/>
            <a:r>
              <a:rPr lang="et-EE" smtClean="0"/>
              <a:t>Fourth level</a:t>
            </a:r>
          </a:p>
          <a:p>
            <a:pPr lvl="4"/>
            <a:r>
              <a:rPr lang="et-E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58F950-A282-2F46-840B-CB51CCDE6D7F}" type="datetimeFigureOut">
              <a:rPr lang="en-US" smtClean="0"/>
              <a:t>1/8/16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A80F0C-C3AD-9D42-99CE-23A3713B44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1298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tiff"/><Relationship Id="rId5" Type="http://schemas.openxmlformats.org/officeDocument/2006/relationships/image" Target="../media/image4.jpeg"/><Relationship Id="rId6" Type="http://schemas.openxmlformats.org/officeDocument/2006/relationships/image" Target="../media/image5.gif"/><Relationship Id="rId7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TempsMon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Andres </a:t>
            </a:r>
            <a:r>
              <a:rPr lang="en-US" dirty="0" err="1" smtClean="0"/>
              <a:t>Kepler</a:t>
            </a:r>
            <a:endParaRPr lang="en-US" dirty="0" smtClean="0"/>
          </a:p>
          <a:p>
            <a:r>
              <a:rPr lang="en-US" dirty="0" smtClean="0"/>
              <a:t>09.01.2016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7048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034" y="4423031"/>
            <a:ext cx="2045782" cy="1371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6082" y="3020279"/>
            <a:ext cx="3221421" cy="15775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2771" y="4909947"/>
            <a:ext cx="3426373" cy="1209224"/>
          </a:xfrm>
          <a:prstGeom prst="rect">
            <a:avLst/>
          </a:prstGeom>
        </p:spPr>
      </p:pic>
      <p:sp>
        <p:nvSpPr>
          <p:cNvPr id="9" name="Cloud 8"/>
          <p:cNvSpPr/>
          <p:nvPr/>
        </p:nvSpPr>
        <p:spPr>
          <a:xfrm>
            <a:off x="3641834" y="236483"/>
            <a:ext cx="3564441" cy="1923393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InfluxDB</a:t>
            </a: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1916274" y="1828800"/>
            <a:ext cx="1765737" cy="25920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5817476" y="2238911"/>
            <a:ext cx="709448" cy="247497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7031421" y="1639614"/>
            <a:ext cx="2033751" cy="108782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9671382" y="4597799"/>
            <a:ext cx="924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Grafana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5424054" y="6229656"/>
            <a:ext cx="1227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TempsMon</a:t>
            </a:r>
            <a:endParaRPr lang="en-US" dirty="0"/>
          </a:p>
        </p:txBody>
      </p:sp>
      <p:sp>
        <p:nvSpPr>
          <p:cNvPr id="19" name="AutoShape 4" descr="ildiotsingu java logo tulemus"/>
          <p:cNvSpPr>
            <a:spLocks noChangeAspect="1" noChangeArrowheads="1"/>
          </p:cNvSpPr>
          <p:nvPr/>
        </p:nvSpPr>
        <p:spPr bwMode="auto">
          <a:xfrm>
            <a:off x="0" y="0"/>
            <a:ext cx="685800" cy="125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60" name="Picture 12" descr="http://www.logospike.com/wp-content/uploads/2014/11/Java_logo-2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1510" y="3528037"/>
            <a:ext cx="1782937" cy="1069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http://i916.photobucket.com/albums/ad8/markmezo/RPi_inside.gif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63" y="5794631"/>
            <a:ext cx="1222874" cy="1063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https://aptonic.com/blog/wp-content/uploads/2015/08/python-logo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119" y="2876894"/>
            <a:ext cx="1545021" cy="1545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688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100575"/>
          </a:xfrm>
        </p:spPr>
        <p:txBody>
          <a:bodyPr/>
          <a:lstStyle/>
          <a:p>
            <a:r>
              <a:rPr lang="en-US" dirty="0" err="1" smtClean="0"/>
              <a:t>InfluxDB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2349062"/>
            <a:ext cx="9144000" cy="2908738"/>
          </a:xfrm>
        </p:spPr>
        <p:txBody>
          <a:bodyPr/>
          <a:lstStyle/>
          <a:p>
            <a:r>
              <a:rPr lang="en-US" dirty="0"/>
              <a:t> </a:t>
            </a:r>
            <a:r>
              <a:rPr lang="en-US" dirty="0" smtClean="0"/>
              <a:t>$ curl </a:t>
            </a:r>
            <a:r>
              <a:rPr lang="en-US" dirty="0"/>
              <a:t>-G 'http://cms.emon.ee:8086/</a:t>
            </a:r>
            <a:r>
              <a:rPr lang="en-US" dirty="0" err="1"/>
              <a:t>query?pretty</a:t>
            </a:r>
            <a:r>
              <a:rPr lang="en-US" dirty="0"/>
              <a:t>=true' --data-</a:t>
            </a:r>
            <a:r>
              <a:rPr lang="en-US" dirty="0" err="1"/>
              <a:t>urlencode</a:t>
            </a:r>
            <a:r>
              <a:rPr lang="en-US" dirty="0"/>
              <a:t> "</a:t>
            </a:r>
            <a:r>
              <a:rPr lang="en-US" dirty="0" err="1"/>
              <a:t>db</a:t>
            </a:r>
            <a:r>
              <a:rPr lang="en-US" dirty="0"/>
              <a:t>=temps"  --data-</a:t>
            </a:r>
            <a:r>
              <a:rPr lang="en-US" dirty="0" err="1"/>
              <a:t>urlencode</a:t>
            </a:r>
            <a:r>
              <a:rPr lang="en-US" dirty="0"/>
              <a:t> "q=select mean(value) from </a:t>
            </a:r>
            <a:r>
              <a:rPr lang="en-US" dirty="0" err="1"/>
              <a:t>rosma_temps</a:t>
            </a:r>
            <a:r>
              <a:rPr lang="en-US" dirty="0"/>
              <a:t> where time &gt;= '2015-12-31T00:00:00Z' AND time &lt;= '2015-12-31T23:59:00Z' group by time(1h</a:t>
            </a:r>
            <a:r>
              <a:rPr lang="en-US" dirty="0" smtClean="0"/>
              <a:t>)”</a:t>
            </a:r>
          </a:p>
        </p:txBody>
      </p:sp>
    </p:spTree>
    <p:extLst>
      <p:ext uri="{BB962C8B-B14F-4D97-AF65-F5344CB8AC3E}">
        <p14:creationId xmlns:p14="http://schemas.microsoft.com/office/powerpoint/2010/main" val="1052587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LÕPP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8571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</TotalTime>
  <Words>45</Words>
  <Application>Microsoft Macintosh PowerPoint</Application>
  <PresentationFormat>Widescreen</PresentationFormat>
  <Paragraphs>9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Calibri</vt:lpstr>
      <vt:lpstr>Calibri Light</vt:lpstr>
      <vt:lpstr>Arial</vt:lpstr>
      <vt:lpstr>Office Theme</vt:lpstr>
      <vt:lpstr>TempsMon</vt:lpstr>
      <vt:lpstr>PowerPoint Presentation</vt:lpstr>
      <vt:lpstr>InfluxDB</vt:lpstr>
      <vt:lpstr>LÕPP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TempMon</dc:title>
  <dc:creator>Andres Kepler</dc:creator>
  <cp:lastModifiedBy>Andres Kepler</cp:lastModifiedBy>
  <cp:revision>5</cp:revision>
  <dcterms:created xsi:type="dcterms:W3CDTF">2016-01-08T17:55:00Z</dcterms:created>
  <dcterms:modified xsi:type="dcterms:W3CDTF">2016-01-08T20:28:48Z</dcterms:modified>
</cp:coreProperties>
</file>